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1"/>
  </p:notes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04"/>
  </p:normalViewPr>
  <p:slideViewPr>
    <p:cSldViewPr snapToGrid="0" snapToObjects="1">
      <p:cViewPr varScale="1">
        <p:scale>
          <a:sx n="120" d="100"/>
          <a:sy n="120" d="100"/>
        </p:scale>
        <p:origin x="4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12BFB-5C98-EA4C-A01E-C48E7A64C70D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E7DE7-D5FD-4848-93A4-991DB95DA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2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1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3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E7DE7-D5FD-4848-93A4-991DB95DAE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0D7F0D-95BD-E64C-A750-179D9894B1C6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17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57AD00-96A2-6945-90F5-62D621E9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" t="-1"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6356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8ACB986-63C9-4245-9568-1B83C24B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9" t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1259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20F2007E-FAAC-9D49-B7DE-D5D5387BB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5318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9FE1CC86-C0B4-2044-BA05-AF583EC07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956"/>
            <a:ext cx="12192000" cy="68560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6457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0C23EAE-7096-1A4B-A402-86DC484B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2" r="145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7979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1DAC16E-C8F4-0446-B237-B4A767698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9" t="17291" r="154" b="20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63500" cap="rnd"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softEdge rad="63500"/>
          </a:effec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3B4F077-C54A-DA4E-B8D4-AFCF34CE4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2084" r="2783" b="1250"/>
          <a:stretch/>
        </p:blipFill>
        <p:spPr>
          <a:xfrm>
            <a:off x="8401050" y="794872"/>
            <a:ext cx="3636963" cy="4548654"/>
          </a:xfrm>
          <a:prstGeom prst="rect">
            <a:avLst/>
          </a:prstGeom>
          <a:ln w="412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DC172A-FCBD-2C45-B379-33D87ED9C1E7}"/>
              </a:ext>
            </a:extLst>
          </p:cNvPr>
          <p:cNvSpPr/>
          <p:nvPr/>
        </p:nvSpPr>
        <p:spPr>
          <a:xfrm>
            <a:off x="9458325" y="114300"/>
            <a:ext cx="2457450" cy="414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2C030F7-2A4E-2747-AADF-F7411FACF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" t="89419" r="89264" b="3630"/>
          <a:stretch/>
        </p:blipFill>
        <p:spPr>
          <a:xfrm>
            <a:off x="28576" y="6138398"/>
            <a:ext cx="971549" cy="591015"/>
          </a:xfrm>
          <a:prstGeom prst="rect">
            <a:avLst/>
          </a:prstGeom>
          <a:ln w="19050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C7C2B3-B815-F843-AD7B-0962DF052D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FCF978-B9B7-4EFA-5C80-501F9F50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0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177405-C9DD-DEB2-ED98-18271242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1" y="3918905"/>
            <a:ext cx="6508896" cy="293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54A6D4-794B-A9AF-47AA-87C7439EE131}"/>
              </a:ext>
            </a:extLst>
          </p:cNvPr>
          <p:cNvCxnSpPr/>
          <p:nvPr/>
        </p:nvCxnSpPr>
        <p:spPr>
          <a:xfrm flipV="1">
            <a:off x="6544338" y="3062177"/>
            <a:ext cx="2578397" cy="88927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2A0E9-8E93-5813-26D5-CE6453A83606}"/>
              </a:ext>
            </a:extLst>
          </p:cNvPr>
          <p:cNvCxnSpPr>
            <a:cxnSpLocks/>
          </p:cNvCxnSpPr>
          <p:nvPr/>
        </p:nvCxnSpPr>
        <p:spPr>
          <a:xfrm flipV="1">
            <a:off x="6526617" y="3062177"/>
            <a:ext cx="2613839" cy="3795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92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4686D-3FA0-F4A7-BF8B-95110E39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" y="0"/>
            <a:ext cx="12176449" cy="4625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2A193-3C55-27D9-6BE6-9C8196F6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98" y="4782301"/>
            <a:ext cx="2866509" cy="195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2962D-4DAC-406E-DCD7-AB56966E9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89" y="4782300"/>
            <a:ext cx="5658882" cy="1959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1E95E-7DD1-6F39-D05E-FD892CC70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445" y="4782300"/>
            <a:ext cx="1962176" cy="19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ECFB2-71FA-8CE1-D698-80A5D117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8" y="117377"/>
            <a:ext cx="7772400" cy="511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49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{87C56D79-F229-184E-9EE2-0620098F0F83}tf10001120</Template>
  <TotalTime>56</TotalTime>
  <Words>3</Words>
  <Application>Microsoft Macintosh PowerPoint</Application>
  <PresentationFormat>Widescreen</PresentationFormat>
  <Paragraphs>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Sebastián Castellanos Durán</dc:creator>
  <cp:lastModifiedBy>Microsoft Office User</cp:lastModifiedBy>
  <cp:revision>6</cp:revision>
  <dcterms:created xsi:type="dcterms:W3CDTF">2021-07-14T06:22:18Z</dcterms:created>
  <dcterms:modified xsi:type="dcterms:W3CDTF">2025-10-31T13:50:37Z</dcterms:modified>
</cp:coreProperties>
</file>